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9DF-A538-4F00-9DDC-9FDDFBF2B5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B70C-E30B-40F1-A6F1-09B02EF37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6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9DF-A538-4F00-9DDC-9FDDFBF2B5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B70C-E30B-40F1-A6F1-09B02EF37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8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9DF-A538-4F00-9DDC-9FDDFBF2B5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B70C-E30B-40F1-A6F1-09B02EF37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5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9DF-A538-4F00-9DDC-9FDDFBF2B5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B70C-E30B-40F1-A6F1-09B02EF37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2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9DF-A538-4F00-9DDC-9FDDFBF2B5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B70C-E30B-40F1-A6F1-09B02EF37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3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9DF-A538-4F00-9DDC-9FDDFBF2B5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B70C-E30B-40F1-A6F1-09B02EF37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4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9DF-A538-4F00-9DDC-9FDDFBF2B5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B70C-E30B-40F1-A6F1-09B02EF37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6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9DF-A538-4F00-9DDC-9FDDFBF2B5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B70C-E30B-40F1-A6F1-09B02EF37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76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9DF-A538-4F00-9DDC-9FDDFBF2B5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B70C-E30B-40F1-A6F1-09B02EF37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53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9DF-A538-4F00-9DDC-9FDDFBF2B5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B70C-E30B-40F1-A6F1-09B02EF37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27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A9DF-A538-4F00-9DDC-9FDDFBF2B5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B70C-E30B-40F1-A6F1-09B02EF37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8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A9DF-A538-4F00-9DDC-9FDDFBF2B523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B70C-E30B-40F1-A6F1-09B02EF37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khouse.com/parentguide" TargetMode="External"/><Relationship Id="rId2" Type="http://schemas.openxmlformats.org/officeDocument/2006/relationships/hyperlink" Target="https://www.monkhouse.com/c/4130/Bristol-Free-Schoo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bristolfreeschool.org.uk/uniform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ransition@bristolfreeschool.org.uk" TargetMode="External"/><Relationship Id="rId2" Type="http://schemas.openxmlformats.org/officeDocument/2006/relationships/hyperlink" Target="mailto:admin@bristolfreeschool.org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47151"/>
            <a:ext cx="11704320" cy="238760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8000" b="1" dirty="0" smtClean="0"/>
              <a:t>Uniform and Equipment at Bristol Free School </a:t>
            </a:r>
            <a:endParaRPr lang="en-GB" sz="8000" b="1" dirty="0"/>
          </a:p>
        </p:txBody>
      </p:sp>
      <p:pic>
        <p:nvPicPr>
          <p:cNvPr id="1026" name="Picture 2" descr="Bristol Free School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116" y="2905079"/>
            <a:ext cx="4439553" cy="358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0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474" y="1290188"/>
            <a:ext cx="6274526" cy="4078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" y="236356"/>
            <a:ext cx="5525590" cy="6186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 smtClean="0"/>
              <a:t>At Bristol Free School the principle of a uniform is to:</a:t>
            </a:r>
          </a:p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• Mark the formality of being educated at Bristol Free School</a:t>
            </a:r>
          </a:p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• Reinforce a sense of shared membership and pride in our School felt by all members of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77742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325563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 u="sng" dirty="0" smtClean="0"/>
              <a:t>Uniform</a:t>
            </a:r>
            <a:endParaRPr lang="en-GB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7" y="1553136"/>
            <a:ext cx="11666412" cy="517711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Uniform can be purchased through </a:t>
            </a:r>
            <a:r>
              <a:rPr lang="en-GB" b="1" dirty="0" smtClean="0"/>
              <a:t>The Famous </a:t>
            </a:r>
            <a:r>
              <a:rPr lang="en-GB" b="1" dirty="0" err="1" smtClean="0"/>
              <a:t>Schoolwear</a:t>
            </a:r>
            <a:r>
              <a:rPr lang="en-GB" b="1" dirty="0" smtClean="0"/>
              <a:t> Specialists </a:t>
            </a:r>
          </a:p>
          <a:p>
            <a:r>
              <a:rPr lang="en-GB" dirty="0" smtClean="0"/>
              <a:t>You can order items through their website: 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www.monkhouse.com/c/4130/Bristol-Free-School</a:t>
            </a:r>
            <a:endParaRPr lang="en-GB" dirty="0" smtClean="0"/>
          </a:p>
          <a:p>
            <a:r>
              <a:rPr lang="en-GB" dirty="0" smtClean="0"/>
              <a:t>Monkhouse Parent </a:t>
            </a:r>
            <a:r>
              <a:rPr lang="en-GB" dirty="0" err="1" smtClean="0"/>
              <a:t>Guice</a:t>
            </a:r>
            <a:r>
              <a:rPr lang="en-GB" dirty="0" smtClean="0"/>
              <a:t> can be found here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https://www.monkhouse.com/parentguide</a:t>
            </a:r>
            <a:endParaRPr lang="en-GB" dirty="0" smtClean="0"/>
          </a:p>
          <a:p>
            <a:r>
              <a:rPr lang="en-GB" dirty="0" smtClean="0"/>
              <a:t>OR contact one of their 3 Bristol stores to book an appointment: </a:t>
            </a:r>
          </a:p>
          <a:p>
            <a:r>
              <a:rPr lang="en-GB" dirty="0" smtClean="0"/>
              <a:t>Stoke Gifford: BS34 8HR,  0117 </a:t>
            </a:r>
            <a:r>
              <a:rPr lang="en-GB" dirty="0"/>
              <a:t>962 </a:t>
            </a:r>
            <a:r>
              <a:rPr lang="en-GB" dirty="0" smtClean="0"/>
              <a:t>0011</a:t>
            </a:r>
          </a:p>
          <a:p>
            <a:r>
              <a:rPr lang="en-GB" dirty="0" smtClean="0"/>
              <a:t>Bedminster: </a:t>
            </a:r>
            <a:r>
              <a:rPr lang="en-GB" dirty="0"/>
              <a:t>140 East </a:t>
            </a:r>
            <a:r>
              <a:rPr lang="en-GB" dirty="0" smtClean="0"/>
              <a:t>Street, BS3 4EW </a:t>
            </a:r>
            <a:r>
              <a:rPr lang="en-GB" dirty="0"/>
              <a:t>0117 966 </a:t>
            </a:r>
            <a:r>
              <a:rPr lang="en-GB" dirty="0" smtClean="0"/>
              <a:t>1432</a:t>
            </a:r>
          </a:p>
          <a:p>
            <a:r>
              <a:rPr lang="en-GB" dirty="0" smtClean="0"/>
              <a:t>Yate: Unit 4A Badminton Centre, BS37 5HT </a:t>
            </a:r>
            <a:r>
              <a:rPr lang="en-GB" dirty="0"/>
              <a:t>01454 </a:t>
            </a:r>
            <a:r>
              <a:rPr lang="en-GB" dirty="0" smtClean="0"/>
              <a:t>323779</a:t>
            </a:r>
            <a:r>
              <a:rPr lang="en-GB" b="1" dirty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There is a tab on our website for information </a:t>
            </a:r>
            <a:r>
              <a:rPr lang="en-GB" dirty="0"/>
              <a:t>on uniform: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www.bristolfreeschool.org.uk/uniform.php</a:t>
            </a:r>
            <a:r>
              <a:rPr lang="en-GB" dirty="0" smtClean="0"/>
              <a:t> </a:t>
            </a:r>
          </a:p>
          <a:p>
            <a:r>
              <a:rPr lang="en-GB" dirty="0" smtClean="0"/>
              <a:t>Trousers and shirts can be bought at a supermarket – they need to be charcoal and light blue</a:t>
            </a:r>
          </a:p>
          <a:p>
            <a:r>
              <a:rPr lang="en-GB" dirty="0" smtClean="0"/>
              <a:t>All items should be clearly named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833" y="3541220"/>
            <a:ext cx="3559840" cy="16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2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" y="1325562"/>
            <a:ext cx="12192001" cy="553243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Tie – must be worn neatly and at a sensible length</a:t>
            </a:r>
          </a:p>
          <a:p>
            <a:r>
              <a:rPr lang="en-GB" sz="2000" dirty="0" smtClean="0"/>
              <a:t> Jumper – navy blue V-neck jumper with or without the BFS logo (this is optional!)</a:t>
            </a:r>
          </a:p>
          <a:p>
            <a:r>
              <a:rPr lang="en-GB" sz="2000" dirty="0" smtClean="0"/>
              <a:t>Trousers – girls may wear school trousers or a pleated mid-grey skirt (no higher than 5cm above the knee) with either tights or socks (tights must be opaque black or navy, without any pattern)</a:t>
            </a:r>
          </a:p>
          <a:p>
            <a:r>
              <a:rPr lang="en-GB" sz="2000" dirty="0" smtClean="0"/>
              <a:t>Headscarf – navy blue (optional)</a:t>
            </a:r>
          </a:p>
          <a:p>
            <a:r>
              <a:rPr lang="en-GB" sz="2000" dirty="0" smtClean="0"/>
              <a:t>Socks – black or charcoal with no pattern with trousers / short white or knee length charcoal with skirts </a:t>
            </a:r>
          </a:p>
          <a:p>
            <a:r>
              <a:rPr lang="en-GB" sz="2000" dirty="0" smtClean="0"/>
              <a:t>Footwear – all black leather, low-heeled, </a:t>
            </a:r>
            <a:r>
              <a:rPr lang="en-GB" sz="2000" dirty="0" err="1" smtClean="0"/>
              <a:t>polishable</a:t>
            </a:r>
            <a:r>
              <a:rPr lang="en-GB" sz="2000" dirty="0" smtClean="0"/>
              <a:t> shoes with no discernible branding</a:t>
            </a:r>
            <a:r>
              <a:rPr lang="en-GB" sz="2000" dirty="0"/>
              <a:t> </a:t>
            </a:r>
            <a:r>
              <a:rPr lang="en-GB" sz="2000" dirty="0" smtClean="0"/>
              <a:t>/ logos.</a:t>
            </a:r>
          </a:p>
          <a:p>
            <a:r>
              <a:rPr lang="en-GB" sz="2000" dirty="0" smtClean="0"/>
              <a:t>Coats / outerwear – Plain and standard school style – no denim or leather and no commercial logos. No hooded tops. Coats are </a:t>
            </a:r>
            <a:r>
              <a:rPr lang="en-GB" sz="2000" b="1" u="sng" dirty="0" smtClean="0"/>
              <a:t>not</a:t>
            </a:r>
            <a:r>
              <a:rPr lang="en-GB" sz="2000" dirty="0" smtClean="0"/>
              <a:t> a replacement for blazers. </a:t>
            </a:r>
          </a:p>
          <a:p>
            <a:r>
              <a:rPr lang="en-GB" sz="2000" dirty="0" smtClean="0"/>
              <a:t>Jewellery – watch and a maximum of one plain silver or gold stud per earlobe. No other forms of body piercing or jewellery. </a:t>
            </a:r>
          </a:p>
          <a:p>
            <a:r>
              <a:rPr lang="en-GB" sz="2000" dirty="0" smtClean="0"/>
              <a:t>Make up – discreet foundation is permitted but nothing else. No nail varnish or artificial nails. </a:t>
            </a:r>
          </a:p>
          <a:p>
            <a:r>
              <a:rPr lang="en-GB" sz="2000" dirty="0" smtClean="0"/>
              <a:t>Hairstyle – standard school style (no extreme colours or cuts)</a:t>
            </a:r>
          </a:p>
          <a:p>
            <a:r>
              <a:rPr lang="en-GB" sz="2000" dirty="0" smtClean="0"/>
              <a:t>School bags – rucksacks only (large enough to contain school equipment with no commercial logos) – handbags, shoulder bags and satchels are </a:t>
            </a:r>
            <a:r>
              <a:rPr lang="en-GB" sz="2000" b="1" u="sng" dirty="0" smtClean="0"/>
              <a:t>not</a:t>
            </a:r>
            <a:r>
              <a:rPr lang="en-GB" sz="2000" dirty="0" smtClean="0"/>
              <a:t> allowed</a:t>
            </a:r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325563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 u="sng" dirty="0" smtClean="0"/>
              <a:t>Uniform</a:t>
            </a:r>
            <a:endParaRPr lang="en-GB" sz="6000" b="1" u="sng" dirty="0"/>
          </a:p>
        </p:txBody>
      </p:sp>
    </p:spTree>
    <p:extLst>
      <p:ext uri="{BB962C8B-B14F-4D97-AF65-F5344CB8AC3E}">
        <p14:creationId xmlns:p14="http://schemas.microsoft.com/office/powerpoint/2010/main" val="352124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645" y="365125"/>
            <a:ext cx="2549434" cy="1325563"/>
          </a:xfrm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600" b="1" u="sng" dirty="0" smtClean="0"/>
              <a:t>PE Kit </a:t>
            </a:r>
            <a:endParaRPr lang="en-GB" sz="6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07" t="17728" r="46996" b="6353"/>
          <a:stretch/>
        </p:blipFill>
        <p:spPr>
          <a:xfrm>
            <a:off x="8987246" y="208679"/>
            <a:ext cx="3204754" cy="6458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517" y="2359299"/>
            <a:ext cx="4025733" cy="17946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362" y="208679"/>
            <a:ext cx="6096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Compulsory: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 shirt*: Short sleeve, navy/red with BFS logo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Shorts/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Skort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Plain navy blue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Trainers:  Sports trainers with non-marking sole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Socks: Plain navy-blue knee length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Shin pads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Gumshield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Recommended: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Boots for football/rugby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Optional: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Trousers/Joggers: Plain navy blue (no logos)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Sweatshirt: Navy/red ¼ zip sweatshirt*, or 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plain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navy pullover jumper (no zip, no hood, no logos)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layer: Plain navy blue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BFS rugby shirt*: Long sleeve, navy/red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Compulsory for Extra-Curricular Sport: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Shin pads –  football.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Gum shield – rugby.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Boots – football and rugby.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39549" cy="1325563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600" b="1" u="sng" dirty="0" smtClean="0"/>
              <a:t>Equipment </a:t>
            </a:r>
            <a:endParaRPr lang="en-GB" sz="6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2179"/>
            <a:ext cx="10630989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2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b="1" i="1" dirty="0" smtClean="0"/>
              <a:t>If you have any further questions / queries…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6071"/>
            <a:ext cx="10515600" cy="4351338"/>
          </a:xfrm>
        </p:spPr>
        <p:txBody>
          <a:bodyPr>
            <a:normAutofit fontScale="92500"/>
          </a:bodyPr>
          <a:lstStyle/>
          <a:p>
            <a:pPr algn="ctr"/>
            <a:r>
              <a:rPr lang="en-GB" sz="4400" dirty="0" smtClean="0"/>
              <a:t>For all general school queries, please contact: </a:t>
            </a:r>
          </a:p>
          <a:p>
            <a:pPr marL="0" indent="0" algn="ctr">
              <a:buNone/>
            </a:pPr>
            <a:r>
              <a:rPr lang="en-GB" sz="4400" dirty="0" smtClean="0">
                <a:hlinkClick r:id="rId2"/>
              </a:rPr>
              <a:t>admin@bristolfreeschool.org.uk</a:t>
            </a:r>
            <a:endParaRPr lang="en-GB" sz="4400" dirty="0" smtClean="0"/>
          </a:p>
          <a:p>
            <a:pPr marL="0" indent="0" algn="ctr">
              <a:buNone/>
            </a:pPr>
            <a:endParaRPr lang="en-GB" sz="4400" dirty="0" smtClean="0"/>
          </a:p>
          <a:p>
            <a:pPr algn="ctr"/>
            <a:r>
              <a:rPr lang="en-GB" sz="4400" dirty="0" smtClean="0"/>
              <a:t>For any transition-specific queries, please contact:</a:t>
            </a:r>
            <a:r>
              <a:rPr lang="en-GB" sz="4400" dirty="0"/>
              <a:t> </a:t>
            </a: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>
                <a:hlinkClick r:id="rId3"/>
              </a:rPr>
              <a:t>transition@bristolfreeschool.org.uk</a:t>
            </a:r>
            <a:r>
              <a:rPr lang="en-GB" sz="4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906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393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Uniform and Equipment at Bristol Free School </vt:lpstr>
      <vt:lpstr>PowerPoint Presentation</vt:lpstr>
      <vt:lpstr>Uniform</vt:lpstr>
      <vt:lpstr>Uniform</vt:lpstr>
      <vt:lpstr>PE Kit </vt:lpstr>
      <vt:lpstr>Equipment </vt:lpstr>
      <vt:lpstr>If you have any further questions / queries…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Uniform and Equipment at BFS</dc:title>
  <dc:creator>Alice Rowden</dc:creator>
  <cp:lastModifiedBy>Courtney Billing</cp:lastModifiedBy>
  <cp:revision>15</cp:revision>
  <dcterms:created xsi:type="dcterms:W3CDTF">2020-06-29T17:24:49Z</dcterms:created>
  <dcterms:modified xsi:type="dcterms:W3CDTF">2021-06-30T13:10:39Z</dcterms:modified>
</cp:coreProperties>
</file>